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65091-1752-4655-A4A0-C3C4E3699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F2913C-00CD-42A0-9DCE-6B7F2EB7B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E2A4-D674-4679-A29A-7EE331B4641D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E95426-14C4-4666-BB95-83A85EDE8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384738-8AFF-4279-A0D5-D2673597F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D2AC1-D711-4BC9-BE04-904A8ED0AC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316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990F071-0C0C-4AA2-9733-DD07C14B4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03CD69-B7EA-4270-82AD-7221C670A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826B65-8152-4B90-87D4-BD456DAF59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AE2A4-D674-4679-A29A-7EE331B4641D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B181C0-CD5B-4F1B-B9C0-C85C317F0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F24DAB-D636-4A8F-B33C-05131D4FC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D2AC1-D711-4BC9-BE04-904A8ED0AC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400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1DA2816-5623-444E-812E-2A5D119FC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latin typeface="Georgia" pitchFamily="18" charset="0"/>
              </a:rPr>
              <a:t>IP Security</a:t>
            </a:r>
            <a:endParaRPr lang="en-US" altLang="ko-KR">
              <a:latin typeface="Georgia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552D9B-6902-4516-944F-CE892CA50B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9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3435520-C17D-472F-BD5C-0CC20359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/>
              <a:t>Architecture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102F7F-C681-4DA4-807E-C593489F02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03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A1FBC88-71E6-4D87-BC7F-AD5FE1C4C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/>
              <a:t>IPSec protocols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585108-61EB-4DD0-A0DA-86EF4D4181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31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316B14D-7F18-4757-9858-7A2EE65FF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/>
              <a:t>Two modes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6DD52E-5BD7-4B25-8A86-7C9F694908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77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EC4942E-4A44-4996-A91A-6368D7F98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6E4B51-87EF-45E3-B657-53AABBEACD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897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A074AD9-55C2-49A9-B277-AAD19EC91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AU" altLang="ko-KR"/>
              <a:t>AH (Authentication Header)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DCB000-E271-425E-B1A5-AC7AF4AC15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367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A750CA9-371A-49E4-9291-57F6FB90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eaLnBrk="1" hangingPunct="1">
              <a:defRPr/>
            </a:pPr>
            <a:r>
              <a:rPr lang="en-AU" altLang="ko-KR"/>
              <a:t>AH (cont.)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D3A554-603A-40BA-9C5B-3913A8BC6B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29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8676381-2BE0-4181-8CDC-C8A5ADA9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eaLnBrk="1" hangingPunct="1">
              <a:defRPr/>
            </a:pPr>
            <a:r>
              <a:rPr lang="en-AU" altLang="ko-KR"/>
              <a:t>AH (cont.)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3E0F05-23EF-4584-9BD5-32F23671A9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40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1B1AC30-AC95-41C8-8044-AF80E4C14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/>
              <a:t>ESP (Encapsulating Security Payload )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9F9D67-747C-4284-A690-F6E74055B9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161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7D22293-3815-4BB6-855A-3F6DC2D5A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eaLnBrk="1" hangingPunct="1">
              <a:defRPr/>
            </a:pPr>
            <a:r>
              <a:rPr lang="en-US" altLang="ko-KR"/>
              <a:t>ESP (cont.)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0CA69B-1263-4D54-99BF-467001D640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29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10E3550-B66B-4D4F-96F0-96326B4FB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eaLnBrk="1" hangingPunct="1">
              <a:defRPr/>
            </a:pPr>
            <a:r>
              <a:rPr lang="en-US" altLang="ko-KR"/>
              <a:t>ESP (cont.)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06C49-0BE5-45B6-9D42-D6D4FBE544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64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A11866C-93F1-4852-B4D1-D2DBC8AAD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IPsec Layers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BE11FA-2437-4D60-861F-8699ACEECB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856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116BF86-F02E-4FD5-B1A4-2417DD5F1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/>
              <a:t>IKE (Internet Key Exchange Protocol)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8CBEA2-D303-4025-A4FD-C6D0B173BD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7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63C102D-E797-490F-A193-B4B55BA00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IKE messages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D11AAE-3293-4D45-B56E-0A6694F730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682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2607523-687B-451A-8180-7A12B7D4F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DA9D03-363F-462B-BD5A-AEE5A5A234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475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765E403-F0FC-489B-914D-4566A7AD9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4B7D42-07D2-4F84-86C2-1972C59D34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73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1718A2D-ED2A-44D5-BD8A-24BC305C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E2A7C3-8339-47CA-8BF1-94F3D2203E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23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50293AA-92D3-4D6E-A1AA-35C8A8D77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/>
              <a:t>IPSec (IP Security)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42B517-EAB3-49A1-9C24-B5605068F5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2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E97C7EE-9026-4232-B5AD-979E5ABE9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DD8E89-E636-4856-BA7B-CAF6FC2312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938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D9CDDFE-B70D-45EB-8938-E42422B66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FB222E-F3B0-4884-A154-13DCF2E180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281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3113C7B-3489-46FA-BD1D-416A383CF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Security Association</a:t>
            </a:r>
            <a:r>
              <a:rPr lang="en-US" altLang="ko-KR"/>
              <a:t> (SA)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66C4F2-7C31-49BA-B222-6F0ED122EB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696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12FE6D3-CCB0-4B70-BF7A-D84E204D7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/>
              <a:t>Security policy, Traffic selector (TS)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A523B5-6378-4A9D-A0C9-26BB9845A9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82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34CC2D0-E731-4B1A-8F4F-9635E2A86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/>
              <a:t>Security Parameter Index (SPI)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66986A-5649-4631-B2BF-BE30EB8251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044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</Words>
  <Application>Microsoft Office PowerPoint</Application>
  <PresentationFormat>화면 슬라이드 쇼(4:3)</PresentationFormat>
  <Paragraphs>17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맑은 고딕</vt:lpstr>
      <vt:lpstr>Arial</vt:lpstr>
      <vt:lpstr>Georgia</vt:lpstr>
      <vt:lpstr>Office 테마</vt:lpstr>
      <vt:lpstr>IP Security</vt:lpstr>
      <vt:lpstr>IPsec Layers</vt:lpstr>
      <vt:lpstr>PowerPoint 프레젠테이션</vt:lpstr>
      <vt:lpstr>IPSec (IP Security)</vt:lpstr>
      <vt:lpstr>PowerPoint 프레젠테이션</vt:lpstr>
      <vt:lpstr>PowerPoint 프레젠테이션</vt:lpstr>
      <vt:lpstr>Security Association (SA)</vt:lpstr>
      <vt:lpstr>Security policy, Traffic selector (TS)</vt:lpstr>
      <vt:lpstr>Security Parameter Index (SPI)</vt:lpstr>
      <vt:lpstr>Architecture</vt:lpstr>
      <vt:lpstr>IPSec protocols</vt:lpstr>
      <vt:lpstr>Two modes</vt:lpstr>
      <vt:lpstr>PowerPoint 프레젠테이션</vt:lpstr>
      <vt:lpstr>AH (Authentication Header)</vt:lpstr>
      <vt:lpstr>AH (cont.)</vt:lpstr>
      <vt:lpstr>AH (cont.)</vt:lpstr>
      <vt:lpstr>ESP (Encapsulating Security Payload )</vt:lpstr>
      <vt:lpstr>ESP (cont.)</vt:lpstr>
      <vt:lpstr>ESP (cont.)</vt:lpstr>
      <vt:lpstr>IKE (Internet Key Exchange Protocol)</vt:lpstr>
      <vt:lpstr>IKE messages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 Security</dc:title>
  <dc:creator>김은기</dc:creator>
  <cp:lastModifiedBy>김은기</cp:lastModifiedBy>
  <cp:revision>1</cp:revision>
  <dcterms:created xsi:type="dcterms:W3CDTF">2023-08-08T04:05:34Z</dcterms:created>
  <dcterms:modified xsi:type="dcterms:W3CDTF">2023-08-08T04:05:34Z</dcterms:modified>
</cp:coreProperties>
</file>